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600f3f2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600f3f2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600f3f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600f3f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d7303a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d7303a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a79ced62c025f7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a79ced62c025f7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2600f3f2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2600f3f2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600f3f2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600f3f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mple Beth Ami 9/16/18" type="blank">
  <p:cSld name="BLANK">
    <p:bg>
      <p:bgPr>
        <a:solidFill>
          <a:srgbClr val="B6D7A8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2950" y="53575"/>
            <a:ext cx="2432450" cy="9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0"/>
            <a:ext cx="2271725" cy="117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c2NaiX-hvVQ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075" y="2717000"/>
            <a:ext cx="4502125" cy="24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/>
        </p:nvSpPr>
        <p:spPr>
          <a:xfrm rot="114">
            <a:off x="36900" y="1381858"/>
            <a:ext cx="9070200" cy="13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</a:t>
            </a:r>
            <a:r>
              <a:rPr lang="en" sz="3600"/>
              <a:t>WRJ and The UN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Hand in Hand For Tikkum Olam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0" y="1552450"/>
            <a:ext cx="90663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Pay equity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Violence Against Women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Reproductive Rights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Economic Justice &amp; Labor Rights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Israel &amp; Religious Pluralism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Immigration and Refugee Reform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2809950" y="1552450"/>
            <a:ext cx="46107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WRJ PRIORITY ISSUES</a:t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0" y="1723225"/>
            <a:ext cx="9019800" cy="30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</a:rPr>
              <a:t>Women of Reform Judaism (WRJ) strengthens the voice of women worldwide and empowers them to create caring communities, nurture congregations, cultivate personal and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spiritual growth, and advocate for and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             Promote progressive Jewish values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5325"/>
            <a:ext cx="9144000" cy="37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pyright 2017 UN Watch | EPIC MOMENT: U.N. stunned, Palestinian delegates in shock, as UN Watch brings surprise guest speaker—Palestinian Mosab Hassan Yousef—to expose PLO lies. Watch heads turn! !&#10;===&#10;Learn more: http://www.unwatch.org&#10;Sign up: https://civicrm.unwatch.org/Sign_up&#10;Donate so we can do more: https://civicrm.unwatch.org/donate_now&#10;===&#10;*Facebook: https://www.facebook.com/unwatch/videos/10154800858516561/&#10;*YouTube: https://youtu.be/c2NaiX-hvVQ&#10;*Twitter: https://twitter.com/UNWatch/status/913162716768071680&#10;*Transcript: https://www.unwatch.org/u-n-shock-heads-turn-stunned-disbelief-palestinian-exposes-plo-lies/&#10;------&#10;!עכשיו עם כתוביות&#10;*HEBREW FB: https://www.facebook.com/UNWatchHebrew/videos/1361347430644634/&#10;*HEBREW YouTube: https://www.youtube.com/watch?v=lWdanwC-hbo" id="82" name="Google Shape;82;p19" title="Shocked U.N. Delegates as PLO Abuses Exposed by Palestinian Her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038"/>
            <a:ext cx="9144000" cy="50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3625"/>
            <a:ext cx="9144004" cy="389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/>
        </p:nvSpPr>
        <p:spPr>
          <a:xfrm>
            <a:off x="0" y="1707700"/>
            <a:ext cx="91440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Sometimes the smallest step in the right direction ends up being the biggest step of your life.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Tiptoe if you must-But take the step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